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9" r:id="rId7"/>
    <p:sldId id="258" r:id="rId8"/>
    <p:sldId id="260" r:id="rId9"/>
    <p:sldId id="261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Sofia Pro" panose="00000500000000000000" charset="0"/>
      <p:bold r:id="rId21"/>
    </p:embeddedFont>
    <p:embeddedFont>
      <p:font typeface="Sofia Pro Regular" panose="00000500000000000000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  <a:srgbClr val="FF9E1B"/>
    <a:srgbClr val="71CC98"/>
    <a:srgbClr val="D24726"/>
    <a:srgbClr val="404040"/>
    <a:srgbClr val="FF9B45"/>
    <a:srgbClr val="DD462F"/>
    <a:srgbClr val="F8CFB6"/>
    <a:srgbClr val="F8CAB6"/>
    <a:srgbClr val="923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41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57856" y="2788920"/>
            <a:ext cx="6876288" cy="640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8B240-4FA5-4E8B-83DB-E4C6FB28EF8A}"/>
              </a:ext>
            </a:extLst>
          </p:cNvPr>
          <p:cNvCxnSpPr>
            <a:cxnSpLocks/>
          </p:cNvCxnSpPr>
          <p:nvPr userDrawn="1"/>
        </p:nvCxnSpPr>
        <p:spPr>
          <a:xfrm>
            <a:off x="2657856" y="3623069"/>
            <a:ext cx="6943344" cy="0"/>
          </a:xfrm>
          <a:prstGeom prst="line">
            <a:avLst/>
          </a:prstGeom>
          <a:ln w="38100">
            <a:solidFill>
              <a:srgbClr val="71C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F633DB1-103A-4745-BEB9-266DD3E8F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5017" y="436705"/>
            <a:ext cx="2390812" cy="8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71C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57856" y="2788920"/>
            <a:ext cx="6876288" cy="640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13294B"/>
                </a:solidFill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8B240-4FA5-4E8B-83DB-E4C6FB28EF8A}"/>
              </a:ext>
            </a:extLst>
          </p:cNvPr>
          <p:cNvCxnSpPr>
            <a:cxnSpLocks/>
          </p:cNvCxnSpPr>
          <p:nvPr userDrawn="1"/>
        </p:nvCxnSpPr>
        <p:spPr>
          <a:xfrm>
            <a:off x="2657856" y="3623069"/>
            <a:ext cx="694334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A9787E1-7CA2-494B-8F3A-B04271ADC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55017" y="437898"/>
            <a:ext cx="2390812" cy="8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57856" y="2788920"/>
            <a:ext cx="6876288" cy="640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8B240-4FA5-4E8B-83DB-E4C6FB28EF8A}"/>
              </a:ext>
            </a:extLst>
          </p:cNvPr>
          <p:cNvCxnSpPr>
            <a:cxnSpLocks/>
          </p:cNvCxnSpPr>
          <p:nvPr userDrawn="1"/>
        </p:nvCxnSpPr>
        <p:spPr>
          <a:xfrm>
            <a:off x="2657856" y="3623069"/>
            <a:ext cx="6943344" cy="0"/>
          </a:xfrm>
          <a:prstGeom prst="line">
            <a:avLst/>
          </a:prstGeom>
          <a:ln w="38100">
            <a:solidFill>
              <a:srgbClr val="1329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A9787E1-7CA2-494B-8F3A-B04271ADC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55017" y="437898"/>
            <a:ext cx="2390812" cy="8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0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C5AB054-608B-457F-A610-BD49FE451F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87B0C6-4DD0-40DC-84E1-9DCE5F16FC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9613" y="437710"/>
            <a:ext cx="999325" cy="120557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20ED96-042D-4A72-81BC-08C904D41AE8}"/>
              </a:ext>
            </a:extLst>
          </p:cNvPr>
          <p:cNvCxnSpPr>
            <a:cxnSpLocks/>
          </p:cNvCxnSpPr>
          <p:nvPr userDrawn="1"/>
        </p:nvCxnSpPr>
        <p:spPr>
          <a:xfrm>
            <a:off x="604434" y="1196392"/>
            <a:ext cx="9380814" cy="0"/>
          </a:xfrm>
          <a:prstGeom prst="line">
            <a:avLst/>
          </a:prstGeom>
          <a:ln w="38100">
            <a:solidFill>
              <a:srgbClr val="71C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873EF13-6F9C-4ED9-A452-5A59E3FBD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89011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604434" y="1196392"/>
            <a:ext cx="9380814" cy="0"/>
          </a:xfrm>
          <a:prstGeom prst="line">
            <a:avLst/>
          </a:prstGeom>
          <a:ln w="38100">
            <a:solidFill>
              <a:srgbClr val="71C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AA1F85E2-78B5-4838-8C1B-07EADE582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13294B"/>
                </a:solidFill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C64BB228-6E10-4189-BF49-68A241A374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144018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1" smtClean="0">
                <a:solidFill>
                  <a:srgbClr val="13294B"/>
                </a:solidFill>
                <a:latin typeface="Sofia Pro" panose="00000500000000000000" pitchFamily="50" charset="0"/>
              </a:defRPr>
            </a:lvl1pPr>
            <a:lvl2pPr marL="228600" indent="-228600">
              <a:buFont typeface="Sofia Pro Regular" panose="00000500000000000000" pitchFamily="50" charset="0"/>
              <a:buChar char="☑"/>
              <a:defRPr lang="en-US" sz="1400" dirty="0" smtClean="0">
                <a:solidFill>
                  <a:srgbClr val="13294B"/>
                </a:solidFill>
                <a:latin typeface="Sofia Pro Regular" panose="00000500000000000000" pitchFamily="50" charset="0"/>
              </a:defRPr>
            </a:lvl2pPr>
            <a:lvl3pPr marL="285750" indent="-285750">
              <a:buFont typeface="Sofia Pro Regular" panose="00000500000000000000" pitchFamily="50" charset="0"/>
              <a:buChar char="☑"/>
              <a:defRPr lang="en-US" sz="1400" dirty="0" smtClean="0">
                <a:solidFill>
                  <a:srgbClr val="13294B"/>
                </a:solidFill>
                <a:latin typeface="Sofia Pro Regular" panose="00000500000000000000" pitchFamily="50" charset="0"/>
              </a:defRPr>
            </a:lvl3pPr>
            <a:lvl4pPr marL="285750" indent="-285750">
              <a:buFont typeface="Sofia Pro Regular" panose="00000500000000000000" pitchFamily="50" charset="0"/>
              <a:buChar char="☑"/>
              <a:defRPr lang="en-US" sz="1400" dirty="0" smtClean="0">
                <a:solidFill>
                  <a:srgbClr val="13294B"/>
                </a:solidFill>
                <a:latin typeface="Sofia Pro Regular" panose="00000500000000000000" pitchFamily="50" charset="0"/>
              </a:defRPr>
            </a:lvl4pPr>
            <a:lvl5pPr marL="285750" indent="-285750">
              <a:buFont typeface="Sofia Pro Regular" panose="00000500000000000000" pitchFamily="50" charset="0"/>
              <a:buChar char="☑"/>
              <a:defRPr lang="en-US" sz="1400" dirty="0">
                <a:solidFill>
                  <a:srgbClr val="13294B"/>
                </a:solidFill>
                <a:latin typeface="Sofia Pro Regular" panose="00000500000000000000" pitchFamily="50" charset="0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Click to edit content</a:t>
            </a:r>
          </a:p>
          <a:p>
            <a:pPr marL="228600" lvl="1" indent="-2286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Second level</a:t>
            </a:r>
          </a:p>
          <a:p>
            <a:pPr marL="285750" lvl="2" indent="-28575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Third level</a:t>
            </a:r>
          </a:p>
          <a:p>
            <a:pPr marL="285750" lvl="3" indent="-28575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Fourth level</a:t>
            </a:r>
          </a:p>
          <a:p>
            <a:pPr marL="285750" lvl="4" indent="-28575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8B4C0B-1CD5-4F24-B7B3-79012AE3C2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29613" y="437710"/>
            <a:ext cx="999325" cy="120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1" smtClean="0">
                <a:solidFill>
                  <a:srgbClr val="13294B"/>
                </a:solidFill>
                <a:latin typeface="Sofia Pro" panose="00000500000000000000" pitchFamily="50" charset="0"/>
              </a:defRPr>
            </a:lvl1pPr>
            <a:lvl2pPr marL="228600" indent="-228600">
              <a:buFont typeface="Sofia Pro Regular" panose="00000500000000000000" pitchFamily="50" charset="0"/>
              <a:buChar char="☑"/>
              <a:defRPr lang="en-US" sz="1400" dirty="0" smtClean="0">
                <a:solidFill>
                  <a:srgbClr val="13294B"/>
                </a:solidFill>
                <a:latin typeface="Sofia Pro Regular" panose="00000500000000000000" pitchFamily="50" charset="0"/>
              </a:defRPr>
            </a:lvl2pPr>
            <a:lvl3pPr marL="285750" indent="-285750">
              <a:buFont typeface="Sofia Pro Regular" panose="00000500000000000000" pitchFamily="50" charset="0"/>
              <a:buChar char="☑"/>
              <a:defRPr lang="en-US" sz="1400" dirty="0" smtClean="0">
                <a:solidFill>
                  <a:srgbClr val="13294B"/>
                </a:solidFill>
                <a:latin typeface="Sofia Pro Regular" panose="00000500000000000000" pitchFamily="50" charset="0"/>
              </a:defRPr>
            </a:lvl3pPr>
            <a:lvl4pPr marL="285750" indent="-285750">
              <a:buFont typeface="Sofia Pro Regular" panose="00000500000000000000" pitchFamily="50" charset="0"/>
              <a:buChar char="☑"/>
              <a:defRPr lang="en-US" sz="1400" dirty="0" smtClean="0">
                <a:solidFill>
                  <a:srgbClr val="13294B"/>
                </a:solidFill>
                <a:latin typeface="Sofia Pro Regular" panose="00000500000000000000" pitchFamily="50" charset="0"/>
              </a:defRPr>
            </a:lvl4pPr>
            <a:lvl5pPr marL="285750" indent="-285750">
              <a:buFont typeface="Sofia Pro Regular" panose="00000500000000000000" pitchFamily="50" charset="0"/>
              <a:buChar char="☑"/>
              <a:defRPr lang="en-US" sz="1400" dirty="0">
                <a:solidFill>
                  <a:srgbClr val="13294B"/>
                </a:solidFill>
                <a:latin typeface="Sofia Pro Regular" panose="00000500000000000000" pitchFamily="50" charset="0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Click to edit content</a:t>
            </a:r>
          </a:p>
          <a:p>
            <a:pPr marL="228600" lvl="1" indent="-2286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Second level</a:t>
            </a:r>
          </a:p>
          <a:p>
            <a:pPr marL="285750" lvl="2" indent="-28575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Third level</a:t>
            </a:r>
          </a:p>
          <a:p>
            <a:pPr marL="285750" lvl="3" indent="-28575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Fourth level</a:t>
            </a:r>
          </a:p>
          <a:p>
            <a:pPr marL="285750" lvl="4" indent="-28575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382AC6-71AB-4429-8D4C-7DA382554F13}"/>
              </a:ext>
            </a:extLst>
          </p:cNvPr>
          <p:cNvCxnSpPr>
            <a:cxnSpLocks/>
          </p:cNvCxnSpPr>
          <p:nvPr userDrawn="1"/>
        </p:nvCxnSpPr>
        <p:spPr>
          <a:xfrm>
            <a:off x="254950" y="2335427"/>
            <a:ext cx="11682101" cy="0"/>
          </a:xfrm>
          <a:prstGeom prst="line">
            <a:avLst/>
          </a:prstGeom>
          <a:ln w="57150">
            <a:solidFill>
              <a:srgbClr val="71C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EDDB2AC-3963-426E-8611-47252D6C1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9613" y="437710"/>
            <a:ext cx="999325" cy="120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D3525C-6D61-4EBC-A72F-FE6A1C71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926034"/>
            <a:ext cx="10515600" cy="7461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Sofia Pro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604434" y="1196392"/>
            <a:ext cx="6482166" cy="0"/>
          </a:xfrm>
          <a:prstGeom prst="line">
            <a:avLst/>
          </a:prstGeom>
          <a:ln w="38100">
            <a:solidFill>
              <a:srgbClr val="71C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99D8738-B1C7-4367-AB0A-5B3293E9E217}"/>
              </a:ext>
            </a:extLst>
          </p:cNvPr>
          <p:cNvSpPr txBox="1">
            <a:spLocks/>
          </p:cNvSpPr>
          <p:nvPr userDrawn="1"/>
        </p:nvSpPr>
        <p:spPr>
          <a:xfrm>
            <a:off x="604434" y="436705"/>
            <a:ext cx="6876288" cy="64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ofia Pro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7D3FE3-2021-4C34-8874-6E2894778B3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55017" y="436705"/>
            <a:ext cx="2390812" cy="8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5" r:id="rId4"/>
    <p:sldLayoutId id="2147483662" r:id="rId5"/>
    <p:sldLayoutId id="2147483663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Clr>
          <a:srgbClr val="FF9E1B"/>
        </a:buClr>
        <a:buFont typeface="Sofia Pro Regular" panose="00000500000000000000" pitchFamily="50" charset="0"/>
        <a:buNone/>
        <a:defRPr lang="en-US" sz="1400" kern="1200" dirty="0">
          <a:solidFill>
            <a:schemeClr val="bg1"/>
          </a:solidFill>
          <a:latin typeface="Sofia Pro Regular" panose="00000500000000000000" pitchFamily="50" charset="0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Clr>
          <a:srgbClr val="FF9B45"/>
        </a:buClr>
        <a:buFont typeface="Sofia Pro Regular" panose="00000500000000000000" pitchFamily="50" charset="0"/>
        <a:buChar char="☑"/>
        <a:defRPr lang="en-US" sz="1400" kern="1200" dirty="0">
          <a:solidFill>
            <a:schemeClr val="bg1"/>
          </a:solidFill>
          <a:latin typeface="Sofia Pro Regular" panose="00000500000000000000" pitchFamily="50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Clr>
          <a:srgbClr val="FF9B45"/>
        </a:buClr>
        <a:buFont typeface="Sofia Pro Regular" panose="00000500000000000000" pitchFamily="50" charset="0"/>
        <a:buChar char="☑"/>
        <a:defRPr lang="en-US" sz="1400" kern="1200" dirty="0">
          <a:solidFill>
            <a:schemeClr val="bg1"/>
          </a:solidFill>
          <a:latin typeface="Sofia Pro Regular" panose="00000500000000000000" pitchFamily="50" charset="0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Clr>
          <a:srgbClr val="FF9B45"/>
        </a:buClr>
        <a:buFont typeface="Sofia Pro Regular" panose="00000500000000000000" pitchFamily="50" charset="0"/>
        <a:buChar char="☑"/>
        <a:defRPr lang="en-US" sz="1400" kern="1200" dirty="0" smtClean="0">
          <a:solidFill>
            <a:schemeClr val="bg1"/>
          </a:solidFill>
          <a:latin typeface="Sofia Pro Regular" panose="00000500000000000000" pitchFamily="50" charset="0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Clr>
          <a:srgbClr val="FF9B45"/>
        </a:buClr>
        <a:buFont typeface="Sofia Pro Regular" panose="00000500000000000000" pitchFamily="50" charset="0"/>
        <a:buChar char="☑"/>
        <a:defRPr lang="en-US" sz="1400" kern="1200" dirty="0" smtClean="0">
          <a:solidFill>
            <a:schemeClr val="bg1"/>
          </a:solidFill>
          <a:latin typeface="Sofia Pro Regular" panose="00000500000000000000" pitchFamily="50" charset="0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2236-A898-454C-A4EA-D8887AE2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70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7AF2-F877-40B0-B0EB-645E9DB1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4A78F-7411-4E65-8345-30F80452C5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42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D10C0F-D500-4230-B53F-C72967E1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23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AA6C6-442B-4738-BAF8-47751A4F69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B92CBC-5FB9-4277-AC37-E722B8C5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58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5092-F654-4F11-B4E8-67B12DF2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0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6738-E621-4EB8-80E9-42BDB145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B7CEB-E917-4C99-AC7A-7B748CF7B9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961023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ord PowerPoint Template.pptx" id="{9045A78B-4A32-40B3-AA88-3BC9CEAFA394}" vid="{9980BF2F-C2AF-4194-AC99-BC27E1522D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fdc0193-29ec-4210-a279-6078c786cb7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C114221D1F15489ABA5650B0A2A3C3" ma:contentTypeVersion="9" ma:contentTypeDescription="Create a new document." ma:contentTypeScope="" ma:versionID="2cb209ba26c60fcb0d8d7af90a39772d">
  <xsd:schema xmlns:xsd="http://www.w3.org/2001/XMLSchema" xmlns:xs="http://www.w3.org/2001/XMLSchema" xmlns:p="http://schemas.microsoft.com/office/2006/metadata/properties" xmlns:ns2="7fdc0193-29ec-4210-a279-6078c786cb72" targetNamespace="http://schemas.microsoft.com/office/2006/metadata/properties" ma:root="true" ma:fieldsID="93995420d32f807070eebbc2d42f2bf2" ns2:_="">
    <xsd:import namespace="7fdc0193-29ec-4210-a279-6078c786cb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c0193-29ec-4210-a279-6078c786cb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7fdc0193-29ec-4210-a279-6078c786cb72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AC40E3-FB38-434B-9F66-976CBAC0C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dc0193-29ec-4210-a279-6078c786cb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Accord PowerPoint Template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Segoe UI</vt:lpstr>
      <vt:lpstr>Sofia Pro</vt:lpstr>
      <vt:lpstr>Sofia Pro Regular</vt:lpstr>
      <vt:lpstr>WelcomeDoc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Rimell</dc:creator>
  <cp:keywords/>
  <cp:lastModifiedBy>Chris Rimell</cp:lastModifiedBy>
  <cp:revision>1</cp:revision>
  <dcterms:created xsi:type="dcterms:W3CDTF">2021-06-04T14:10:02Z</dcterms:created>
  <dcterms:modified xsi:type="dcterms:W3CDTF">2021-06-04T14:10:27Z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0x01010047C114221D1F15489ABA5650B0A2A3C3</vt:lpwstr>
  </property>
</Properties>
</file>